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sldIdLst>
    <p:sldId id="265" r:id="rId2"/>
    <p:sldId id="266" r:id="rId3"/>
    <p:sldId id="264" r:id="rId4"/>
    <p:sldId id="260" r:id="rId5"/>
    <p:sldId id="261" r:id="rId6"/>
    <p:sldId id="262" r:id="rId7"/>
    <p:sldId id="263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BD9B2-9AB3-4A84-A441-53FF09520CF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85FFE-C9F5-4255-A74F-123D220BB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04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85FFE-C9F5-4255-A74F-123D220BBB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94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3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3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4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96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6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0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5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0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1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0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D201F0D-665C-4E89-B160-29363360E277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4769896-C044-42E0-A7E5-695AEAEBEFC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36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1789262"/>
            <a:ext cx="10058400" cy="2164552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Bahnschrift SemiBold Condensed" panose="020B0502040204020203" pitchFamily="34" charset="0"/>
              </a:rPr>
              <a:t>Strengthening the Competition </a:t>
            </a:r>
            <a:r>
              <a:rPr lang="en-US" sz="6000" dirty="0">
                <a:latin typeface="Bahnschrift SemiBold Condensed" panose="020B0502040204020203" pitchFamily="34" charset="0"/>
              </a:rPr>
              <a:t>R</a:t>
            </a:r>
            <a:r>
              <a:rPr lang="en-US" sz="6000" dirty="0" smtClean="0">
                <a:latin typeface="Bahnschrift SemiBold Condensed" panose="020B0502040204020203" pitchFamily="34" charset="0"/>
              </a:rPr>
              <a:t>egime in Pakistan </a:t>
            </a:r>
            <a:endParaRPr lang="en-US" sz="6000" dirty="0">
              <a:latin typeface="Bahnschrift SemiBold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pPr algn="ctr"/>
            <a:r>
              <a:rPr lang="en-US" b="1" dirty="0" smtClean="0">
                <a:latin typeface="Bahnschrift" panose="020B0502040204020203" pitchFamily="34" charset="0"/>
              </a:rPr>
              <a:t>Action Plan (2018-19) </a:t>
            </a:r>
            <a:endParaRPr lang="en-US" b="1" dirty="0">
              <a:latin typeface="Bahnschrift" panose="020B0502040204020203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Competition Commission of Pakistan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7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749551" y="686635"/>
            <a:ext cx="10058400" cy="4023360"/>
          </a:xfrm>
        </p:spPr>
        <p:txBody>
          <a:bodyPr/>
          <a:lstStyle/>
          <a:p>
            <a:r>
              <a:rPr lang="en-US" b="1" dirty="0"/>
              <a:t>Project Title:     Strengthening The Competition Regime in </a:t>
            </a:r>
            <a:r>
              <a:rPr lang="en-US" b="1" dirty="0" smtClean="0"/>
              <a:t>Pakistan</a:t>
            </a:r>
          </a:p>
          <a:p>
            <a:pPr marL="201168" lvl="1" indent="0">
              <a:buNone/>
            </a:pPr>
            <a:r>
              <a:rPr lang="en-US" dirty="0" smtClean="0"/>
              <a:t>    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1600" b="1" dirty="0" smtClean="0"/>
              <a:t>Project </a:t>
            </a:r>
            <a:r>
              <a:rPr lang="en-US" sz="1600" b="1" dirty="0"/>
              <a:t>Period Goal: </a:t>
            </a:r>
            <a:r>
              <a:rPr lang="en-US" dirty="0"/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/>
              <a:t> 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916" y="1819976"/>
            <a:ext cx="10058401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20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154547" y="2464414"/>
            <a:ext cx="2970727" cy="1449387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/>
              <a:t>Deceptive Marketing Practices </a:t>
            </a:r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718" y="1506862"/>
            <a:ext cx="9186058" cy="46593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1144" y="1137535"/>
            <a:ext cx="8889843" cy="5238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01144" y="520255"/>
            <a:ext cx="2033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Long term Objectives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9846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864" y="733146"/>
            <a:ext cx="9689566" cy="560068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-130692" y="1784491"/>
            <a:ext cx="2970727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/>
              <a:t>Deceptive Marketing Practices (Cont..)</a:t>
            </a:r>
            <a:endParaRPr lang="en-US" sz="2000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9864" y="1241698"/>
            <a:ext cx="9594761" cy="352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43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4699" y="2238979"/>
            <a:ext cx="2741613" cy="132556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Anti-trust enforcement and information tech. Initiatives</a:t>
            </a:r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917" y="248965"/>
            <a:ext cx="7791719" cy="5238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917" y="726091"/>
            <a:ext cx="7791719" cy="5283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65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578" y="1810757"/>
            <a:ext cx="9348988" cy="5238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578" y="2334631"/>
            <a:ext cx="9348988" cy="2405727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15910" y="2548072"/>
            <a:ext cx="2741613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/>
              <a:t>Anti-trust enforcement and information tech. Initiatives (Cont..)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5417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69195" y="1801120"/>
            <a:ext cx="1369454" cy="1449387"/>
          </a:xfrm>
        </p:spPr>
        <p:txBody>
          <a:bodyPr>
            <a:normAutofit/>
          </a:bodyPr>
          <a:lstStyle/>
          <a:p>
            <a:r>
              <a:rPr lang="en-US" sz="2000" b="1" dirty="0"/>
              <a:t>Advocacy</a:t>
            </a:r>
            <a:endParaRPr lang="en-US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374" y="1624975"/>
            <a:ext cx="10311866" cy="5775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2375" y="2148849"/>
            <a:ext cx="10311865" cy="243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7155" y="2408350"/>
            <a:ext cx="1940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Thank You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1817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</TotalTime>
  <Words>58</Words>
  <Application>Microsoft Office PowerPoint</Application>
  <PresentationFormat>Widescreen</PresentationFormat>
  <Paragraphs>15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Bahnschrift</vt:lpstr>
      <vt:lpstr>Bahnschrift SemiBold Condensed</vt:lpstr>
      <vt:lpstr>Calibri</vt:lpstr>
      <vt:lpstr>Calibri Light</vt:lpstr>
      <vt:lpstr>Times New Roman</vt:lpstr>
      <vt:lpstr>Retrospect</vt:lpstr>
      <vt:lpstr>Strengthening the Competition Regime in Pakistan </vt:lpstr>
      <vt:lpstr>PowerPoint Presentation</vt:lpstr>
      <vt:lpstr>Deceptive Marketing Practices </vt:lpstr>
      <vt:lpstr>PowerPoint Presentation</vt:lpstr>
      <vt:lpstr>Anti-trust enforcement and information tech. Initiatives</vt:lpstr>
      <vt:lpstr>PowerPoint Presentation</vt:lpstr>
      <vt:lpstr>Advocacy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Riaz Hussain</dc:creator>
  <cp:lastModifiedBy>Riaz Hussain</cp:lastModifiedBy>
  <cp:revision>33</cp:revision>
  <dcterms:created xsi:type="dcterms:W3CDTF">2018-08-16T04:47:10Z</dcterms:created>
  <dcterms:modified xsi:type="dcterms:W3CDTF">2018-08-16T06:11:44Z</dcterms:modified>
</cp:coreProperties>
</file>